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57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CB014-2D73-427C-9BF7-A3B57D6D1BC2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86C00-9E9A-41A0-8D6F-ADE220BC68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997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CB014-2D73-427C-9BF7-A3B57D6D1BC2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86C00-9E9A-41A0-8D6F-ADE220BC68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358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CB014-2D73-427C-9BF7-A3B57D6D1BC2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86C00-9E9A-41A0-8D6F-ADE220BC68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1963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CB014-2D73-427C-9BF7-A3B57D6D1BC2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86C00-9E9A-41A0-8D6F-ADE220BC68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7232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CB014-2D73-427C-9BF7-A3B57D6D1BC2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86C00-9E9A-41A0-8D6F-ADE220BC68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1385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CB014-2D73-427C-9BF7-A3B57D6D1BC2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86C00-9E9A-41A0-8D6F-ADE220BC68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108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CB014-2D73-427C-9BF7-A3B57D6D1BC2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86C00-9E9A-41A0-8D6F-ADE220BC68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864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CB014-2D73-427C-9BF7-A3B57D6D1BC2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86C00-9E9A-41A0-8D6F-ADE220BC68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46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CB014-2D73-427C-9BF7-A3B57D6D1BC2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86C00-9E9A-41A0-8D6F-ADE220BC68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0755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CB014-2D73-427C-9BF7-A3B57D6D1BC2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86C00-9E9A-41A0-8D6F-ADE220BC68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137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CB014-2D73-427C-9BF7-A3B57D6D1BC2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86C00-9E9A-41A0-8D6F-ADE220BC68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765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CB014-2D73-427C-9BF7-A3B57D6D1BC2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86C00-9E9A-41A0-8D6F-ADE220BC68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0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686151"/>
          </a:xfrm>
        </p:spPr>
        <p:txBody>
          <a:bodyPr/>
          <a:lstStyle/>
          <a:p>
            <a:r>
              <a:rPr lang="en-GB" sz="11500" dirty="0">
                <a:solidFill>
                  <a:srgbClr val="FF0000"/>
                </a:solidFill>
                <a:latin typeface="Arial Black" panose="020B0A04020102020204" pitchFamily="34" charset="0"/>
              </a:rPr>
              <a:t>Martins</a:t>
            </a:r>
            <a:r>
              <a:rPr lang="en-GB" dirty="0"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808514"/>
            <a:ext cx="9144000" cy="3409406"/>
          </a:xfrm>
        </p:spPr>
        <p:txBody>
          <a:bodyPr>
            <a:normAutofit/>
          </a:bodyPr>
          <a:lstStyle/>
          <a:p>
            <a:endParaRPr lang="en-GB" sz="6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 descr="Volcanoes: MedlinePl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294" y="4219303"/>
            <a:ext cx="9815411" cy="32395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2880" y="274320"/>
            <a:ext cx="4794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  <a:latin typeface="Goudy Stout" panose="0202090407030B020401" pitchFamily="18" charset="0"/>
              </a:rPr>
              <a:t>Martins</a:t>
            </a:r>
          </a:p>
        </p:txBody>
      </p:sp>
    </p:spTree>
    <p:extLst>
      <p:ext uri="{BB962C8B-B14F-4D97-AF65-F5344CB8AC3E}">
        <p14:creationId xmlns:p14="http://schemas.microsoft.com/office/powerpoint/2010/main" val="2862244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8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Computing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600" b="1" i="1" u="sng" dirty="0"/>
              <a:t>Systems (Y2)</a:t>
            </a:r>
          </a:p>
          <a:p>
            <a:pPr marL="0" indent="0" algn="ctr">
              <a:buNone/>
            </a:pPr>
            <a:endParaRPr lang="en-US" sz="3600" b="1" i="1" u="sng" dirty="0"/>
          </a:p>
          <a:p>
            <a:r>
              <a:rPr lang="en-US" dirty="0"/>
              <a:t>IT Around Us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8536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8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600" b="1" i="1" u="sng" dirty="0"/>
              <a:t>Orchestra</a:t>
            </a:r>
          </a:p>
          <a:p>
            <a:endParaRPr lang="en-US" dirty="0"/>
          </a:p>
          <a:p>
            <a:r>
              <a:rPr lang="en-US" dirty="0"/>
              <a:t>The Carnival of the Animals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3540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8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PSHE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3600" b="1" i="1" u="sng" dirty="0"/>
              <a:t>Get Heart Smart – 2</a:t>
            </a:r>
            <a:r>
              <a:rPr lang="en-GB" dirty="0"/>
              <a:t> </a:t>
            </a:r>
          </a:p>
          <a:p>
            <a:r>
              <a:rPr lang="en-GB" dirty="0"/>
              <a:t>Ways to show love to ourselves and others in person and online</a:t>
            </a:r>
          </a:p>
          <a:p>
            <a:r>
              <a:rPr lang="en-GB" dirty="0"/>
              <a:t>How to be positive or negative to one another</a:t>
            </a:r>
          </a:p>
          <a:p>
            <a:r>
              <a:rPr lang="en-GB" dirty="0"/>
              <a:t>How to recall memories and to associate a feeling to the memory</a:t>
            </a:r>
          </a:p>
          <a:p>
            <a:r>
              <a:rPr lang="en-GB" dirty="0"/>
              <a:t>How to guard your heart</a:t>
            </a:r>
          </a:p>
          <a:p>
            <a:r>
              <a:rPr lang="en-GB" dirty="0"/>
              <a:t>Being grateful for the people around us</a:t>
            </a:r>
          </a:p>
          <a:p>
            <a:r>
              <a:rPr lang="en-GB" dirty="0"/>
              <a:t>The benefits of a healthy life-style and dangers of an unhealthy life-style</a:t>
            </a:r>
          </a:p>
        </p:txBody>
      </p:sp>
    </p:spTree>
    <p:extLst>
      <p:ext uri="{BB962C8B-B14F-4D97-AF65-F5344CB8AC3E}">
        <p14:creationId xmlns:p14="http://schemas.microsoft.com/office/powerpoint/2010/main" val="3272493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96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GB" dirty="0"/>
              <a:t>Place Value </a:t>
            </a:r>
          </a:p>
          <a:p>
            <a:pPr fontAlgn="base"/>
            <a:r>
              <a:rPr lang="en-GB" dirty="0"/>
              <a:t>(Y2: to 100 / Y3-4: 3&amp;4 digit) </a:t>
            </a:r>
          </a:p>
          <a:p>
            <a:pPr marL="0" indent="0" fontAlgn="base">
              <a:buNone/>
            </a:pPr>
            <a:r>
              <a:rPr lang="en-GB" dirty="0"/>
              <a:t> </a:t>
            </a:r>
          </a:p>
          <a:p>
            <a:pPr fontAlgn="base"/>
            <a:r>
              <a:rPr lang="en-GB" dirty="0"/>
              <a:t>Addition &amp; Subtraction </a:t>
            </a:r>
          </a:p>
          <a:p>
            <a:pPr fontAlgn="base"/>
            <a:r>
              <a:rPr lang="en-GB" dirty="0"/>
              <a:t>(Y2: 2-digit / Y3-4: Columnar) 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5171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8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English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Diary</a:t>
            </a:r>
          </a:p>
          <a:p>
            <a:r>
              <a:rPr lang="en-GB" dirty="0"/>
              <a:t>Instructions</a:t>
            </a:r>
          </a:p>
        </p:txBody>
      </p:sp>
    </p:spTree>
    <p:extLst>
      <p:ext uri="{BB962C8B-B14F-4D97-AF65-F5344CB8AC3E}">
        <p14:creationId xmlns:p14="http://schemas.microsoft.com/office/powerpoint/2010/main" val="1008264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8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GB" sz="3900" b="1" i="1" u="sng" dirty="0"/>
              <a:t>Sound</a:t>
            </a:r>
          </a:p>
          <a:p>
            <a:r>
              <a:rPr lang="en-ZA" dirty="0"/>
              <a:t>To explore and identify how sound is made by vibrations.</a:t>
            </a:r>
            <a:endParaRPr lang="en-GB" dirty="0"/>
          </a:p>
          <a:p>
            <a:r>
              <a:rPr lang="en-ZA" dirty="0"/>
              <a:t>To predict and compare how sounds travel through different mediums.</a:t>
            </a:r>
            <a:endParaRPr lang="en-GB" dirty="0"/>
          </a:p>
          <a:p>
            <a:r>
              <a:rPr lang="en-ZA" dirty="0"/>
              <a:t>To investigate patterns between the volume of sound and the vibrations that made it.</a:t>
            </a:r>
            <a:endParaRPr lang="en-GB" dirty="0"/>
          </a:p>
          <a:p>
            <a:r>
              <a:rPr lang="en-ZA" dirty="0"/>
              <a:t>To investigate patterns between the pitch of a sound and variations in the sound source.</a:t>
            </a:r>
            <a:endParaRPr lang="en-GB" dirty="0"/>
          </a:p>
          <a:p>
            <a:r>
              <a:rPr lang="en-ZA" dirty="0"/>
              <a:t>To carry out an investigation to find the relationship between the volume of sound and distance from the sound source.</a:t>
            </a:r>
            <a:endParaRPr lang="en-GB" dirty="0"/>
          </a:p>
          <a:p>
            <a:r>
              <a:rPr lang="en-ZA" dirty="0"/>
              <a:t>To research and investigate the best sound insulator.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7625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8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600" b="1" i="1" u="sng" dirty="0"/>
              <a:t>Creation</a:t>
            </a:r>
          </a:p>
          <a:p>
            <a:r>
              <a:rPr lang="en-US" dirty="0"/>
              <a:t>Who made the world? </a:t>
            </a:r>
          </a:p>
          <a:p>
            <a:r>
              <a:rPr lang="en-US" dirty="0"/>
              <a:t> What do Christians learn from the creation story?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7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8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3600" b="1" i="1" u="sng" dirty="0"/>
              <a:t>Extreme Earth (G) (Volcanoes)</a:t>
            </a:r>
          </a:p>
          <a:p>
            <a:r>
              <a:rPr lang="en-GB" sz="3600" dirty="0"/>
              <a:t>What is a volcano?</a:t>
            </a:r>
          </a:p>
          <a:p>
            <a:r>
              <a:rPr lang="en-GB" sz="3600" dirty="0"/>
              <a:t>Why do volcanoes erupt?</a:t>
            </a:r>
          </a:p>
          <a:p>
            <a:r>
              <a:rPr lang="en-GB" sz="3600" dirty="0"/>
              <a:t>Where in the world</a:t>
            </a:r>
          </a:p>
          <a:p>
            <a:r>
              <a:rPr lang="en-GB" sz="3600" dirty="0"/>
              <a:t>Dangers and benefits of volcanoes</a:t>
            </a:r>
          </a:p>
          <a:p>
            <a:r>
              <a:rPr lang="en-GB" sz="3600" dirty="0"/>
              <a:t>Living near a volcano</a:t>
            </a:r>
            <a:r>
              <a:rPr lang="en-GB" dirty="0"/>
              <a:t> 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1490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8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3600" b="1" i="1" u="sng" dirty="0"/>
              <a:t>Football</a:t>
            </a:r>
          </a:p>
          <a:p>
            <a:r>
              <a:rPr lang="en-GB" dirty="0"/>
              <a:t>Dribbling</a:t>
            </a:r>
          </a:p>
          <a:p>
            <a:r>
              <a:rPr lang="en-GB" dirty="0"/>
              <a:t>Passing</a:t>
            </a:r>
          </a:p>
          <a:p>
            <a:r>
              <a:rPr lang="en-GB" dirty="0"/>
              <a:t>shooting</a:t>
            </a:r>
          </a:p>
        </p:txBody>
      </p:sp>
    </p:spTree>
    <p:extLst>
      <p:ext uri="{BB962C8B-B14F-4D97-AF65-F5344CB8AC3E}">
        <p14:creationId xmlns:p14="http://schemas.microsoft.com/office/powerpoint/2010/main" val="1720571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8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French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600" b="1" i="1" u="sng" dirty="0"/>
              <a:t>Getting to know you</a:t>
            </a:r>
          </a:p>
          <a:p>
            <a:r>
              <a:rPr lang="en-GB" sz="3600" dirty="0"/>
              <a:t>Hello!</a:t>
            </a:r>
          </a:p>
          <a:p>
            <a:r>
              <a:rPr lang="en-GB" sz="3600" dirty="0"/>
              <a:t>What’s your name?</a:t>
            </a:r>
          </a:p>
          <a:p>
            <a:r>
              <a:rPr lang="en-GB" sz="3600" dirty="0"/>
              <a:t>How are you?</a:t>
            </a:r>
          </a:p>
          <a:p>
            <a:r>
              <a:rPr lang="en-GB" sz="3600" dirty="0"/>
              <a:t>Goodbye!</a:t>
            </a:r>
          </a:p>
          <a:p>
            <a:r>
              <a:rPr lang="en-GB" sz="3600" dirty="0"/>
              <a:t>Counting 0-10</a:t>
            </a:r>
          </a:p>
          <a:p>
            <a:r>
              <a:rPr lang="en-GB" sz="3600" dirty="0"/>
              <a:t>How old are you?</a:t>
            </a:r>
          </a:p>
        </p:txBody>
      </p:sp>
    </p:spTree>
    <p:extLst>
      <p:ext uri="{BB962C8B-B14F-4D97-AF65-F5344CB8AC3E}">
        <p14:creationId xmlns:p14="http://schemas.microsoft.com/office/powerpoint/2010/main" val="643642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8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 &amp; DT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3600" b="1" i="1" u="sng" dirty="0"/>
              <a:t>Drawing</a:t>
            </a:r>
            <a:r>
              <a:rPr lang="en-GB" sz="3600" i="1" u="sng" dirty="0"/>
              <a:t> </a:t>
            </a:r>
          </a:p>
          <a:p>
            <a:pPr marL="0" indent="0">
              <a:buNone/>
            </a:pPr>
            <a:br>
              <a:rPr lang="en-GB" dirty="0"/>
            </a:br>
            <a:r>
              <a:rPr lang="en-GB" dirty="0"/>
              <a:t>Understanding Tone</a:t>
            </a:r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192400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aa31544-d82a-4e53-b176-06ffc7935d15" xsi:nil="true"/>
    <lcf76f155ced4ddcb4097134ff3c332f xmlns="baa9bdac-6e7a-4fcb-a28a-d04afdb5cda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53AB25FCC59D94F9D6940F9AF843F99" ma:contentTypeVersion="12" ma:contentTypeDescription="Create a new document." ma:contentTypeScope="" ma:versionID="b259c90664c49034c5ff11da4f2050da">
  <xsd:schema xmlns:xsd="http://www.w3.org/2001/XMLSchema" xmlns:xs="http://www.w3.org/2001/XMLSchema" xmlns:p="http://schemas.microsoft.com/office/2006/metadata/properties" xmlns:ns2="baa9bdac-6e7a-4fcb-a28a-d04afdb5cdae" xmlns:ns3="9aa31544-d82a-4e53-b176-06ffc7935d15" targetNamespace="http://schemas.microsoft.com/office/2006/metadata/properties" ma:root="true" ma:fieldsID="8718243c07bf6e9a29eb6093eef9603c" ns2:_="" ns3:_="">
    <xsd:import namespace="baa9bdac-6e7a-4fcb-a28a-d04afdb5cdae"/>
    <xsd:import namespace="9aa31544-d82a-4e53-b176-06ffc7935d1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a9bdac-6e7a-4fcb-a28a-d04afdb5cda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58907cb6-be69-4dc6-a45a-64e47a693dd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a31544-d82a-4e53-b176-06ffc7935d1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55a9770-3725-4ede-bff2-ae8f7bd7bde9}" ma:internalName="TaxCatchAll" ma:showField="CatchAllData" ma:web="9aa31544-d82a-4e53-b176-06ffc7935d1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EAA8D6-FEEB-446D-8B0F-B8C6AFB3B1F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BDF1E03-2339-4A6C-B5C3-F4ECDD176F09}">
  <ds:schemaRefs>
    <ds:schemaRef ds:uri="http://purl.org/dc/dcmitype/"/>
    <ds:schemaRef ds:uri="2ec38028-a1da-44b4-bad3-183b1d07fe45"/>
    <ds:schemaRef ds:uri="http://schemas.microsoft.com/office/infopath/2007/PartnerControls"/>
    <ds:schemaRef ds:uri="698b9753-e4fb-4e5d-8412-5cf537a294cc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2006/metadata/properties"/>
    <ds:schemaRef ds:uri="http://schemas.openxmlformats.org/package/2006/metadata/core-properties"/>
    <ds:schemaRef ds:uri="0d3f93b6-5efb-450a-b214-8de6e4d5a614"/>
    <ds:schemaRef ds:uri="http://purl.org/dc/elements/1.1/"/>
    <ds:schemaRef ds:uri="9aa31544-d82a-4e53-b176-06ffc7935d15"/>
    <ds:schemaRef ds:uri="baa9bdac-6e7a-4fcb-a28a-d04afdb5cdae"/>
  </ds:schemaRefs>
</ds:datastoreItem>
</file>

<file path=customXml/itemProps3.xml><?xml version="1.0" encoding="utf-8"?>
<ds:datastoreItem xmlns:ds="http://schemas.openxmlformats.org/officeDocument/2006/customXml" ds:itemID="{94D3D124-BD80-4EC5-91FD-13C09B21EC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aa9bdac-6e7a-4fcb-a28a-d04afdb5cdae"/>
    <ds:schemaRef ds:uri="9aa31544-d82a-4e53-b176-06ffc7935d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79</TotalTime>
  <Words>280</Words>
  <Application>Microsoft Office PowerPoint</Application>
  <PresentationFormat>Widescreen</PresentationFormat>
  <Paragraphs>62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Martins </vt:lpstr>
      <vt:lpstr>Maths</vt:lpstr>
      <vt:lpstr>English</vt:lpstr>
      <vt:lpstr>Science</vt:lpstr>
      <vt:lpstr>RE</vt:lpstr>
      <vt:lpstr>Topic</vt:lpstr>
      <vt:lpstr>PE</vt:lpstr>
      <vt:lpstr>French</vt:lpstr>
      <vt:lpstr>Art &amp; DT</vt:lpstr>
      <vt:lpstr>Computing</vt:lpstr>
      <vt:lpstr>Music</vt:lpstr>
      <vt:lpstr>PSHE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Martins</dc:title>
  <dc:creator>Elaine Keir</dc:creator>
  <cp:lastModifiedBy>Elaine Keir</cp:lastModifiedBy>
  <cp:revision>10</cp:revision>
  <dcterms:created xsi:type="dcterms:W3CDTF">2026-07-19T19:06:10Z</dcterms:created>
  <dcterms:modified xsi:type="dcterms:W3CDTF">2026-09-10T14:29:20Z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0x010100053AB25FCC59D94F9D6940F9AF843F99</vt:lpwstr>
  </property>
</Properties>
</file>